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9144000" cx="1625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huBQ1bYxAzN+JdM9G5ToLiLcee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5999" cy="90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7913" y="8745625"/>
            <a:ext cx="13430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940" y="8745625"/>
            <a:ext cx="2979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2963" y="8745625"/>
            <a:ext cx="134302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547"/>
            <a:ext cx="16255999" cy="90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4088" y="8503025"/>
            <a:ext cx="170497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600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7713" y="8764700"/>
            <a:ext cx="14382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5999" cy="90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7713" y="8778125"/>
            <a:ext cx="14382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600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5438" y="8858250"/>
            <a:ext cx="14382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5999" cy="90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7713" y="8858250"/>
            <a:ext cx="14382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600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7513" y="8778125"/>
            <a:ext cx="14382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600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1513" y="8769438"/>
            <a:ext cx="15144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600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1513" y="8809788"/>
            <a:ext cx="15144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600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1513" y="8782888"/>
            <a:ext cx="15144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600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1513" y="8769438"/>
            <a:ext cx="15144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5999" cy="90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1513" y="8796338"/>
            <a:ext cx="15144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600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9088" y="8769463"/>
            <a:ext cx="15144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600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1513" y="8796338"/>
            <a:ext cx="15144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"/>
            <a:ext cx="16255999" cy="90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1225" y="8189250"/>
            <a:ext cx="1143250" cy="8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0464" y="8158425"/>
            <a:ext cx="16253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